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Lato"/>
      <p:regular r:id="rId32"/>
      <p:bold r:id="rId33"/>
      <p:italic r:id="rId34"/>
      <p:boldItalic r:id="rId35"/>
    </p:embeddedFont>
    <p:embeddedFont>
      <p:font typeface="Inter-Regular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37" Type="http://schemas.openxmlformats.org/officeDocument/2006/relationships/font" Target="fonts/Inter-Regular-bold.fntdata"/><Relationship Id="rId14" Type="http://schemas.openxmlformats.org/officeDocument/2006/relationships/slide" Target="slides/slide10.xml"/><Relationship Id="rId36" Type="http://schemas.openxmlformats.org/officeDocument/2006/relationships/font" Target="fonts/Inter-Regular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bf105e5c2e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bf105e5c2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f105e5c2e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f105e5c2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105e5c2e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105e5c2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f105e5c2e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f105e5c2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f105e5c2e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f105e5c2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f105e5c2e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f105e5c2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f105e5c2e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f105e5c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f105e5c2e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f105e5c2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f105e5c2e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f105e5c2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f105e5c2e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f105e5c2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f105e5c2e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f105e5c2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f105e5c2e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f105e5c2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f105e5c2e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f105e5c2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f105e5c2e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f105e5c2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f105e5c2e_0_2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f105e5c2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f105e5c2e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f105e5c2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f105e5c2e_0_2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f105e5c2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f105e5c2e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f105e5c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f105e5c2e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f105e5c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f105e5c2e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f105e5c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f105e5c2e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f105e5c2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f105e5c2e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f105e5c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f105e5c2e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f105e5c2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indent="-412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indent="-412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indent="-412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indent="-412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indent="-412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indent="-412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indent="-412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indent="-412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2"/>
                </a:solidFill>
              </a:rPr>
              <a:t>“</a:t>
            </a:r>
            <a:endParaRPr b="1" sz="9600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/>
        </p:nvSpPr>
        <p:spPr>
          <a:xfrm>
            <a:off x="1037850" y="2469400"/>
            <a:ext cx="440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Bringing the world’s creators together.</a:t>
            </a:r>
            <a:endParaRPr sz="3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8" name="Google Shape;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325" y="664325"/>
            <a:ext cx="6428704" cy="216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</a:t>
            </a:r>
            <a:r>
              <a:rPr lang="en"/>
              <a:t> Task:</a:t>
            </a:r>
            <a:endParaRPr/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24" y="1340721"/>
            <a:ext cx="1100075" cy="23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587" y="2636879"/>
            <a:ext cx="1047105" cy="225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000" y="1395973"/>
            <a:ext cx="1047100" cy="225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9550" y="2628858"/>
            <a:ext cx="1047099" cy="226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4650" y="2636885"/>
            <a:ext cx="1100075" cy="235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8100" y="1391291"/>
            <a:ext cx="1047100" cy="226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</a:t>
            </a:r>
            <a:r>
              <a:rPr lang="en"/>
              <a:t> Task:</a:t>
            </a:r>
            <a:endParaRPr/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355350" y="1419975"/>
            <a:ext cx="7972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User navigates to the chat screen to begin a chat with one of the coaleasors they’ve “liked”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Once they begin the chat, they can add other coaleasors to the chat to coalease with multiple people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They can propose a location to the other coaleasors in the conversation 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Once it’s been proposed, they read over the agreement and sign the lease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They live happily ever after in their new lease!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UI/Design Updates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Overview</a:t>
            </a:r>
            <a:r>
              <a:rPr lang="en"/>
              <a:t>:</a:t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355350" y="1419975"/>
            <a:ext cx="2569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Updated Homepage- no longer Tinder-style swiping on people but rather a scrolling feed of profiles, enabling users to come back to profiles they skipped earlier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3287100" y="1419975"/>
            <a:ext cx="2569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Updated Profile Page- now contains folders for “liked” places and coaleasors as well as a place to update your preferences for spaces to search for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6218850" y="1419975"/>
            <a:ext cx="2569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Added functionality for adding multiple coaleasors to a chat- feedback that we couldn’t facilitate multiple-person coaleases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person is far more important in my leasing decision than the place is. -Jesse Myers (low-fi prototype tester)</a:t>
            </a:r>
            <a:endParaRPr/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355350" y="1419975"/>
            <a:ext cx="2569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Infinite carousel now allows for people not initially “liked” to remain on the homepage in case you want to come back to them later, no longer Tinder-style swiping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950" y="736213"/>
            <a:ext cx="1873675" cy="401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450" y="836000"/>
            <a:ext cx="2984607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Robust Profile</a:t>
            </a:r>
            <a:endParaRPr/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355350" y="1419975"/>
            <a:ext cx="2569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Profile now allows access to liked coaleasors, places, and information updates- far more functionality than our last iteration allowed which was just liked places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850" y="1419975"/>
            <a:ext cx="25908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875" y="130575"/>
            <a:ext cx="1094575" cy="23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549" y="945913"/>
            <a:ext cx="1317450" cy="283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625" y="2643604"/>
            <a:ext cx="1094574" cy="234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Signup Flow</a:t>
            </a:r>
            <a:endParaRPr/>
          </a:p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355350" y="1419975"/>
            <a:ext cx="2569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Signup now takes you from profile to homepage where other coaleasors are in a carousel as opposed to navigation, which was the old flow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400" y="382850"/>
            <a:ext cx="1547202" cy="33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700" y="402923"/>
            <a:ext cx="1547200" cy="331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551" y="1616289"/>
            <a:ext cx="1547200" cy="337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Intuitive Chat</a:t>
            </a:r>
            <a:endParaRPr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355350" y="1419975"/>
            <a:ext cx="2569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Allows for easier addition of multiple coaleasors to one conversation- press the button in the top right corner to add another coaleasor to the conversation!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325" y="1320547"/>
            <a:ext cx="1408638" cy="301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575" y="524448"/>
            <a:ext cx="1408650" cy="304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5820" y="1232298"/>
            <a:ext cx="1443552" cy="310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Profile Pages</a:t>
            </a:r>
            <a:endParaRPr/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355350" y="1419975"/>
            <a:ext cx="25698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Feedback that putting work on website would be a better means of showcasing style than trying to condense to a profile page here, so we added attaching personal website functionality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648" y="1026550"/>
            <a:ext cx="1655589" cy="35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875" y="1596700"/>
            <a:ext cx="2423350" cy="29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1037875" y="836000"/>
            <a:ext cx="7068300" cy="443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</a:t>
            </a:r>
            <a:endParaRPr/>
          </a:p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1037875" y="1560100"/>
            <a:ext cx="425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Small business owners have a hard time finding a physical space to work in or to sell their products in. These spaces are often too: expensive, large, or difficult to navigate as a single leasor. 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Profile Pages</a:t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355350" y="1419975"/>
            <a:ext cx="25698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Feedback that putting work on website would be a better means of showcasing style than trying to condense to a profile page here, so we added attaching personal website functionality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648" y="1026550"/>
            <a:ext cx="1655589" cy="35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875" y="1596700"/>
            <a:ext cx="2423350" cy="29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Tools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355350" y="1419975"/>
            <a:ext cx="2569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We used Figma to design our medium-fi prototype as one of our groupmembers was already relatively well-versed in its functionality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250" y="1346020"/>
            <a:ext cx="5028627" cy="245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355350" y="1419975"/>
            <a:ext cx="25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55350" y="1419975"/>
            <a:ext cx="2569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Familiarity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Wiring 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Components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Intuitive Sidebar Interface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Common color themes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50" y="275550"/>
            <a:ext cx="1950902" cy="36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150" y="536376"/>
            <a:ext cx="1443805" cy="128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850" y="2651400"/>
            <a:ext cx="1366254" cy="23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100" y="1341076"/>
            <a:ext cx="1950900" cy="16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Drawbacks/Limitations</a:t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355350" y="1419975"/>
            <a:ext cx="25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355350" y="1419975"/>
            <a:ext cx="2569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No map functionality- ideally the user would be able to interact with the map screen by dragging around, but that is infeasible in anything but the google maps API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3372025" y="1419975"/>
            <a:ext cx="2569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No chat functionality- infeasible again to have screens for everything someone would potentially type (solution for next time, autosuggested messages?)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6388700" y="1419975"/>
            <a:ext cx="2569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Can get scattered- named components can get confusing and you can end up editing pieces of other screens unintentionally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Screenshots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355350" y="1419975"/>
            <a:ext cx="25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0" y="152400"/>
            <a:ext cx="1651550" cy="35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475" y="1419986"/>
            <a:ext cx="1651550" cy="356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000" y="159508"/>
            <a:ext cx="1651550" cy="354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4525" y="1419975"/>
            <a:ext cx="1651550" cy="35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355350" y="1419975"/>
            <a:ext cx="25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75" name="Google Shape;275;p3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Discarded Moodboard Screenshots</a:t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75" y="1370350"/>
            <a:ext cx="1597300" cy="350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950" y="1370350"/>
            <a:ext cx="1597300" cy="347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925" y="1313150"/>
            <a:ext cx="1655450" cy="359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9934" y="1377946"/>
            <a:ext cx="1597300" cy="3463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r>
              <a:rPr lang="en"/>
              <a:t>:</a:t>
            </a:r>
            <a:endParaRPr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037875" y="1560100"/>
            <a:ext cx="425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Provide creators with a means of finding other creators to come together, enabling them to lease spaces cheaply, efficiently, and with artists that share their creative vision.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Overview: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55350" y="1419975"/>
            <a:ext cx="2569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Simple task: Find a person (or more!) you would like to coalease with based on their artistic style, profile and liked spaces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287100" y="1419975"/>
            <a:ext cx="256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Moderate task: Find a place to lease with one (or more!) coaleasors found in the simple task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218850" y="1419975"/>
            <a:ext cx="256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Complex task: Sign a lease agreement with your fellow coaleasors (remains the same)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</a:t>
            </a:r>
            <a:r>
              <a:rPr lang="en"/>
              <a:t>: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5" y="1438225"/>
            <a:ext cx="1591400" cy="33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725" y="1421850"/>
            <a:ext cx="1591400" cy="342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825" y="1421863"/>
            <a:ext cx="1591400" cy="342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675" y="1390457"/>
            <a:ext cx="1591400" cy="343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Task: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55350" y="1419975"/>
            <a:ext cx="7972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User first navigates to homepage to scroll through other potential coaleasors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User taps on a profile they’re interested in to see more detail about the other creator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User “likes” the other creator to add them to their list of “liked” creators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User presses the “message” button to open a chat window with the other coaleasor to start a conversation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</a:t>
            </a:r>
            <a:r>
              <a:rPr lang="en"/>
              <a:t> Task:</a:t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50" y="1428450"/>
            <a:ext cx="1466975" cy="3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875" y="1432506"/>
            <a:ext cx="1466975" cy="316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900" y="1428462"/>
            <a:ext cx="1466975" cy="316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0925" y="1421002"/>
            <a:ext cx="1466975" cy="317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5950" y="1426750"/>
            <a:ext cx="1466975" cy="317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</a:t>
            </a:r>
            <a:r>
              <a:rPr lang="en"/>
              <a:t> Task:</a:t>
            </a:r>
            <a:endParaRPr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55350" y="1419975"/>
            <a:ext cx="7972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User navigates to the map page to browse potential locations through a list on the top and a map on the screen (with filters at the top too)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User clicks on a location they’re interested in to see details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User can “like” the location to save it to their profile in their list of saved locations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- User can then explore said list to determine which place they’d like to lease by comparing places against one another</a:t>
            </a:r>
            <a:endParaRPr b="1"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